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61" r:id="rId6"/>
    <p:sldId id="271" r:id="rId7"/>
    <p:sldId id="260" r:id="rId8"/>
    <p:sldId id="263" r:id="rId9"/>
    <p:sldId id="264" r:id="rId10"/>
    <p:sldId id="265" r:id="rId11"/>
    <p:sldId id="272" r:id="rId12"/>
    <p:sldId id="259" r:id="rId13"/>
    <p:sldId id="266" r:id="rId14"/>
    <p:sldId id="262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rmAutofit/>
          </a:bodyPr>
          <a:lstStyle/>
          <a:p>
            <a:pPr marL="742950" indent="-742950" rtl="1"/>
            <a:r>
              <a:rPr lang="ar-EG" dirty="0" smtClean="0"/>
              <a:t>المجموعة الأولى</a:t>
            </a:r>
            <a:endParaRPr lang="ar-E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4. تتكون </a:t>
            </a:r>
            <a:r>
              <a:rPr lang="ar-SA" dirty="0" smtClean="0"/>
              <a:t>الأذن الوسطى </a:t>
            </a:r>
            <a:r>
              <a:rPr lang="ar-EG" dirty="0" smtClean="0"/>
              <a:t>من ثلاث عظيمات هى ...........و...........و.........</a:t>
            </a:r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ar-EG" dirty="0" smtClean="0"/>
              <a:t>المجموعة الثالثة</a:t>
            </a:r>
            <a:endParaRPr lang="ar-E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EG" dirty="0" smtClean="0"/>
              <a:t>1. ................ </a:t>
            </a:r>
            <a:r>
              <a:rPr lang="ar-SA" dirty="0" smtClean="0"/>
              <a:t>وظيفتها الأساسية توصيل المواد الغذائية والأكسجين لشبكية العين </a:t>
            </a:r>
            <a:endParaRPr lang="ar-E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2</a:t>
            </a:r>
            <a:r>
              <a:rPr lang="ar-EG" b="1" dirty="0" smtClean="0"/>
              <a:t>.</a:t>
            </a:r>
            <a:r>
              <a:rPr lang="ar-SA" dirty="0" smtClean="0"/>
              <a:t> القرص </a:t>
            </a:r>
            <a:r>
              <a:rPr lang="ar-EG" dirty="0" smtClean="0"/>
              <a:t>البصرى </a:t>
            </a:r>
            <a:r>
              <a:rPr lang="ar-SA" dirty="0" smtClean="0"/>
              <a:t>لا يحتوى على </a:t>
            </a:r>
            <a:r>
              <a:rPr lang="ar-EG" dirty="0" smtClean="0"/>
              <a:t>...............</a:t>
            </a:r>
            <a:endParaRPr lang="ar-E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3</a:t>
            </a:r>
            <a:r>
              <a:rPr lang="ar-EG" b="1" dirty="0" smtClean="0"/>
              <a:t>.</a:t>
            </a:r>
            <a:r>
              <a:rPr lang="ar-EG" dirty="0" smtClean="0"/>
              <a:t> يوجد نوعان من الخلايا فى شبكية العين هما .............</a:t>
            </a:r>
            <a:r>
              <a:rPr lang="ar-SA" dirty="0" smtClean="0"/>
              <a:t> و</a:t>
            </a:r>
            <a:r>
              <a:rPr lang="ar-EG" dirty="0" smtClean="0"/>
              <a:t>...............</a:t>
            </a:r>
            <a:endParaRPr lang="ar-E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EG" b="1" dirty="0" smtClean="0"/>
              <a:t>4</a:t>
            </a:r>
            <a:r>
              <a:rPr lang="ar-EG" b="1" smtClean="0"/>
              <a:t>. </a:t>
            </a:r>
            <a:r>
              <a:rPr lang="ar-SA" smtClean="0"/>
              <a:t>تتكون </a:t>
            </a:r>
            <a:r>
              <a:rPr lang="ar-SA" dirty="0" smtClean="0"/>
              <a:t>الأذن الداخلية من ثلاثة أجزاء رئيسية هي  </a:t>
            </a:r>
            <a:r>
              <a:rPr lang="ar-EG" dirty="0" smtClean="0"/>
              <a:t>.............و...............و..............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143000"/>
          </a:xfrm>
        </p:spPr>
        <p:txBody>
          <a:bodyPr>
            <a:normAutofit fontScale="90000"/>
          </a:bodyPr>
          <a:lstStyle/>
          <a:p>
            <a:pPr marL="742950" indent="-742950" algn="r" rtl="1">
              <a:buFont typeface="+mj-lt"/>
              <a:buAutoNum type="arabicPeriod"/>
            </a:pPr>
            <a:r>
              <a:rPr lang="ar-EG" dirty="0" smtClean="0"/>
              <a:t>.............</a:t>
            </a:r>
            <a:r>
              <a:rPr lang="ar-SA" dirty="0" smtClean="0"/>
              <a:t> هى الطبقة الأولى الخارجية من طبقات العين الثلاث 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8229600" cy="1143000"/>
          </a:xfrm>
        </p:spPr>
        <p:txBody>
          <a:bodyPr>
            <a:normAutofit fontScale="90000"/>
          </a:bodyPr>
          <a:lstStyle/>
          <a:p>
            <a:pPr marL="742950" indent="-742950" rtl="1"/>
            <a:r>
              <a:rPr lang="ar-EG" dirty="0" smtClean="0"/>
              <a:t>2. </a:t>
            </a:r>
            <a:r>
              <a:rPr lang="ar-SA" dirty="0" smtClean="0"/>
              <a:t>تتجمع الألياف العصبية البصرية فى </a:t>
            </a:r>
            <a:r>
              <a:rPr lang="ar-EG" dirty="0" smtClean="0"/>
              <a:t>............</a:t>
            </a: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EG" dirty="0" smtClean="0"/>
              <a:t>3. .............. </a:t>
            </a:r>
            <a:r>
              <a:rPr lang="ar-SA" dirty="0" smtClean="0"/>
              <a:t>هى تلك الدائرة السوداء التى توجد فى منتصف </a:t>
            </a:r>
            <a:r>
              <a:rPr lang="ar-EG" dirty="0" smtClean="0"/>
              <a:t>...............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EG" dirty="0" smtClean="0"/>
              <a:t>4. </a:t>
            </a:r>
            <a:r>
              <a:rPr lang="ar-SA" dirty="0" smtClean="0"/>
              <a:t>تنقسم الأذن الخارجية </a:t>
            </a:r>
            <a:r>
              <a:rPr lang="ar-EG" dirty="0" smtClean="0"/>
              <a:t>الى ......و.........و........</a:t>
            </a:r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229600" cy="1143000"/>
          </a:xfrm>
        </p:spPr>
        <p:txBody>
          <a:bodyPr/>
          <a:lstStyle/>
          <a:p>
            <a:r>
              <a:rPr lang="ar-EG" dirty="0" smtClean="0"/>
              <a:t>المجموعة الثانية</a:t>
            </a:r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ar-EG" dirty="0" smtClean="0"/>
              <a:t>1. </a:t>
            </a:r>
            <a:r>
              <a:rPr lang="ar-SA" dirty="0" smtClean="0"/>
              <a:t>تقع </a:t>
            </a:r>
            <a:r>
              <a:rPr lang="ar-EG" dirty="0" smtClean="0"/>
              <a:t>............. </a:t>
            </a:r>
            <a:r>
              <a:rPr lang="ar-SA" dirty="0" smtClean="0"/>
              <a:t>بين الصُلبة وبين الشبكية</a:t>
            </a:r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905000"/>
          </a:xfrm>
        </p:spPr>
        <p:txBody>
          <a:bodyPr>
            <a:normAutofit/>
          </a:bodyPr>
          <a:lstStyle/>
          <a:p>
            <a:pPr algn="r" rtl="1"/>
            <a:r>
              <a:rPr lang="ar-EG" dirty="0" smtClean="0"/>
              <a:t>2</a:t>
            </a:r>
            <a:r>
              <a:rPr lang="ar-EG" b="1" dirty="0" smtClean="0"/>
              <a:t>.</a:t>
            </a:r>
            <a:r>
              <a:rPr lang="ar-SA" dirty="0" smtClean="0"/>
              <a:t> يُسمى</a:t>
            </a:r>
            <a:r>
              <a:rPr lang="ar-EG" dirty="0" smtClean="0"/>
              <a:t> القرص البصرى بــــــ.................</a:t>
            </a:r>
            <a:endParaRPr lang="ar-E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3</a:t>
            </a:r>
            <a:r>
              <a:rPr lang="ar-EG" b="1" dirty="0" smtClean="0"/>
              <a:t>.</a:t>
            </a:r>
            <a:r>
              <a:rPr lang="ar-EG" dirty="0" smtClean="0"/>
              <a:t> </a:t>
            </a:r>
            <a:r>
              <a:rPr lang="ar-SA" dirty="0" smtClean="0"/>
              <a:t>قناة شليم تقع فى الزاوية بين</a:t>
            </a:r>
            <a:r>
              <a:rPr lang="ar-EG" dirty="0" smtClean="0"/>
              <a:t>........</a:t>
            </a:r>
            <a:r>
              <a:rPr lang="ar-SA" dirty="0" smtClean="0"/>
              <a:t> و</a:t>
            </a:r>
            <a:r>
              <a:rPr lang="ar-EG" dirty="0" smtClean="0"/>
              <a:t>.........</a:t>
            </a:r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134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المجموعة الأولى</vt:lpstr>
      <vt:lpstr>............. هى الطبقة الأولى الخارجية من طبقات العين الثلاث </vt:lpstr>
      <vt:lpstr>2. تتجمع الألياف العصبية البصرية فى ............</vt:lpstr>
      <vt:lpstr>3. .............. هى تلك الدائرة السوداء التى توجد فى منتصف ...............</vt:lpstr>
      <vt:lpstr>4. تنقسم الأذن الخارجية الى ......و.........و........</vt:lpstr>
      <vt:lpstr>المجموعة الثانية</vt:lpstr>
      <vt:lpstr>1. تقع ............. بين الصُلبة وبين الشبكية</vt:lpstr>
      <vt:lpstr>2. يُسمى القرص البصرى بــــــ.................</vt:lpstr>
      <vt:lpstr>3. قناة شليم تقع فى الزاوية بين........ و.........</vt:lpstr>
      <vt:lpstr>4. تتكون الأذن الوسطى من ثلاث عظيمات هى ...........و...........و.........</vt:lpstr>
      <vt:lpstr>المجموعة الثالثة</vt:lpstr>
      <vt:lpstr>1. ................ وظيفتها الأساسية توصيل المواد الغذائية والأكسجين لشبكية العين </vt:lpstr>
      <vt:lpstr> 2. القرص البصرى لا يحتوى على ...............</vt:lpstr>
      <vt:lpstr>3. يوجد نوعان من الخلايا فى شبكية العين هما ............. و...............</vt:lpstr>
      <vt:lpstr>4. تتكون الأذن الداخلية من ثلاثة أجزاء رئيسية هي  .............و...............و..............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............. هو الغشاء الذى يغطى الصُلبة</dc:title>
  <dc:creator>Doaa</dc:creator>
  <cp:lastModifiedBy>Doaa</cp:lastModifiedBy>
  <cp:revision>11</cp:revision>
  <dcterms:created xsi:type="dcterms:W3CDTF">2006-08-16T00:00:00Z</dcterms:created>
  <dcterms:modified xsi:type="dcterms:W3CDTF">2017-03-17T18:44:21Z</dcterms:modified>
</cp:coreProperties>
</file>